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6" r:id="rId5"/>
    <p:sldId id="258" r:id="rId6"/>
    <p:sldId id="259" r:id="rId7"/>
    <p:sldId id="278" r:id="rId8"/>
    <p:sldId id="261" r:id="rId9"/>
    <p:sldId id="277" r:id="rId10"/>
    <p:sldId id="279" r:id="rId11"/>
    <p:sldId id="280" r:id="rId12"/>
    <p:sldId id="263" r:id="rId13"/>
    <p:sldId id="273" r:id="rId14"/>
    <p:sldId id="284" r:id="rId15"/>
    <p:sldId id="265" r:id="rId16"/>
    <p:sldId id="267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5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FF8B1-E727-4FC9-9140-29C62498EC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589CE-8F79-4C04-8F94-6606A9E24CE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EA772A-DDF9-4DC3-BFF8-864A137B32F6}" type="parTrans" cxnId="{D327C620-1648-4880-851B-EAE4C6EB6E3A}">
      <dgm:prSet/>
      <dgm:spPr/>
      <dgm:t>
        <a:bodyPr/>
        <a:lstStyle/>
        <a:p>
          <a:endParaRPr lang="en-US"/>
        </a:p>
      </dgm:t>
    </dgm:pt>
    <dgm:pt modelId="{FDEE0BA0-931F-4633-8133-46610636C263}" type="sibTrans" cxnId="{D327C620-1648-4880-851B-EAE4C6EB6E3A}">
      <dgm:prSet/>
      <dgm:spPr/>
      <dgm:t>
        <a:bodyPr/>
        <a:lstStyle/>
        <a:p>
          <a:endParaRPr lang="en-US"/>
        </a:p>
      </dgm:t>
    </dgm:pt>
    <dgm:pt modelId="{FEC861DC-B8D8-4C76-A9FD-FF57A0A43DB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Born 0n 29</a:t>
          </a:r>
          <a:r>
            <a:rPr lang="en-US" sz="3200" b="1" baseline="30000" dirty="0" smtClean="0">
              <a:solidFill>
                <a:schemeClr val="bg1"/>
              </a:solidFill>
            </a:rPr>
            <a:t>th</a:t>
          </a:r>
          <a:r>
            <a:rPr lang="en-US" sz="3200" b="1" dirty="0" smtClean="0">
              <a:solidFill>
                <a:schemeClr val="bg1"/>
              </a:solidFill>
            </a:rPr>
            <a:t> December 1914 </a:t>
          </a:r>
          <a:endParaRPr lang="en-US" sz="3200" b="1" dirty="0">
            <a:solidFill>
              <a:schemeClr val="bg1"/>
            </a:solidFill>
          </a:endParaRPr>
        </a:p>
      </dgm:t>
    </dgm:pt>
    <dgm:pt modelId="{EF62303E-2D3D-44C6-A50F-1505A178F7B0}" type="parTrans" cxnId="{47F296D9-1F28-48BB-9B96-070BD4803F17}">
      <dgm:prSet/>
      <dgm:spPr/>
      <dgm:t>
        <a:bodyPr/>
        <a:lstStyle/>
        <a:p>
          <a:endParaRPr lang="en-US"/>
        </a:p>
      </dgm:t>
    </dgm:pt>
    <dgm:pt modelId="{F458F3C0-CE64-4B24-9DA7-2EEA71D87E8A}" type="sibTrans" cxnId="{47F296D9-1F28-48BB-9B96-070BD4803F17}">
      <dgm:prSet/>
      <dgm:spPr/>
      <dgm:t>
        <a:bodyPr/>
        <a:lstStyle/>
        <a:p>
          <a:endParaRPr lang="en-US"/>
        </a:p>
      </dgm:t>
    </dgm:pt>
    <dgm:pt modelId="{28F4498C-2B0B-465E-9E38-2449491A383C}">
      <dgm:prSet phldrT="[Text]" custT="1"/>
      <dgm:spPr>
        <a:solidFill>
          <a:srgbClr val="FF0000"/>
        </a:solidFill>
      </dgm:spPr>
      <dgm:t>
        <a:bodyPr/>
        <a:lstStyle/>
        <a:p>
          <a:endParaRPr lang="en-US" sz="2400" b="1" dirty="0" smtClean="0">
            <a:solidFill>
              <a:schemeClr val="bg1"/>
            </a:solidFill>
          </a:endParaRPr>
        </a:p>
        <a:p>
          <a:r>
            <a:rPr lang="en-US" sz="2800" b="1" dirty="0" smtClean="0">
              <a:solidFill>
                <a:srgbClr val="FFFF00"/>
              </a:solidFill>
            </a:rPr>
            <a:t>Graduated from Calcutta Art school</a:t>
          </a:r>
        </a:p>
        <a:p>
          <a:endParaRPr lang="en-US" sz="2800" b="1" dirty="0"/>
        </a:p>
      </dgm:t>
    </dgm:pt>
    <dgm:pt modelId="{5CF10846-7DB4-46BD-9F98-160F4F0F3599}" type="parTrans" cxnId="{75609EF5-EF71-4479-A4EA-95256C600198}">
      <dgm:prSet/>
      <dgm:spPr/>
      <dgm:t>
        <a:bodyPr/>
        <a:lstStyle/>
        <a:p>
          <a:endParaRPr lang="en-US"/>
        </a:p>
      </dgm:t>
    </dgm:pt>
    <dgm:pt modelId="{66B7C33E-E481-457D-AB9F-EE1B10AE34C2}" type="sibTrans" cxnId="{75609EF5-EF71-4479-A4EA-95256C600198}">
      <dgm:prSet/>
      <dgm:spPr/>
      <dgm:t>
        <a:bodyPr/>
        <a:lstStyle/>
        <a:p>
          <a:endParaRPr lang="en-US"/>
        </a:p>
      </dgm:t>
    </dgm:pt>
    <dgm:pt modelId="{9117A24E-86BD-4474-896A-69DCFE3DD7F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The Principal of  the first Art school in Dhaka </a:t>
          </a:r>
          <a:endParaRPr lang="en-US" sz="2400" b="1" dirty="0">
            <a:solidFill>
              <a:srgbClr val="C00000"/>
            </a:solidFill>
          </a:endParaRPr>
        </a:p>
      </dgm:t>
    </dgm:pt>
    <dgm:pt modelId="{D670272D-EDC7-497F-BFBA-F2DB80E58282}" type="parTrans" cxnId="{7A36F0C9-FE9D-4CAA-B791-1F8460BFC333}">
      <dgm:prSet/>
      <dgm:spPr/>
      <dgm:t>
        <a:bodyPr/>
        <a:lstStyle/>
        <a:p>
          <a:endParaRPr lang="en-US"/>
        </a:p>
      </dgm:t>
    </dgm:pt>
    <dgm:pt modelId="{C2E32E9B-87B5-4CFB-8D93-5EE21CB22E2C}" type="sibTrans" cxnId="{7A36F0C9-FE9D-4CAA-B791-1F8460BFC333}">
      <dgm:prSet/>
      <dgm:spPr/>
      <dgm:t>
        <a:bodyPr/>
        <a:lstStyle/>
        <a:p>
          <a:endParaRPr lang="en-US"/>
        </a:p>
      </dgm:t>
    </dgm:pt>
    <dgm:pt modelId="{A3A402CF-7DBD-482A-BAB4-184C053EB66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His famous painting is Manpura</a:t>
          </a:r>
          <a:endParaRPr lang="en-US" sz="3200" b="1" dirty="0"/>
        </a:p>
      </dgm:t>
    </dgm:pt>
    <dgm:pt modelId="{0BB9834C-893A-445C-92E9-43B9359600B0}" type="parTrans" cxnId="{C8D8E518-00A0-408D-9DDD-EEED57F4D20C}">
      <dgm:prSet/>
      <dgm:spPr/>
      <dgm:t>
        <a:bodyPr/>
        <a:lstStyle/>
        <a:p>
          <a:endParaRPr lang="en-US"/>
        </a:p>
      </dgm:t>
    </dgm:pt>
    <dgm:pt modelId="{46F57E15-7667-41C6-A91E-F5BDABAA7E07}" type="sibTrans" cxnId="{C8D8E518-00A0-408D-9DDD-EEED57F4D20C}">
      <dgm:prSet/>
      <dgm:spPr/>
      <dgm:t>
        <a:bodyPr/>
        <a:lstStyle/>
        <a:p>
          <a:endParaRPr lang="en-US"/>
        </a:p>
      </dgm:t>
    </dgm:pt>
    <dgm:pt modelId="{F65EB1BC-B9B5-45F3-A321-B85BFDEBA653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sz="3600" b="1" dirty="0" smtClean="0">
              <a:solidFill>
                <a:srgbClr val="FFFF00"/>
              </a:solidFill>
            </a:rPr>
            <a:t>Died on 28</a:t>
          </a:r>
          <a:r>
            <a:rPr lang="en-US" sz="3600" b="1" baseline="30000" dirty="0" smtClean="0">
              <a:solidFill>
                <a:srgbClr val="FFFF00"/>
              </a:solidFill>
            </a:rPr>
            <a:t>th</a:t>
          </a:r>
          <a:r>
            <a:rPr lang="en-US" sz="3600" b="1" dirty="0" smtClean="0">
              <a:solidFill>
                <a:srgbClr val="FFFF00"/>
              </a:solidFill>
            </a:rPr>
            <a:t> May, 1976 </a:t>
          </a:r>
          <a:endParaRPr lang="en-US" sz="3600" b="1" dirty="0">
            <a:solidFill>
              <a:srgbClr val="FFFF00"/>
            </a:solidFill>
          </a:endParaRPr>
        </a:p>
      </dgm:t>
    </dgm:pt>
    <dgm:pt modelId="{1A1506FD-3001-4CBB-A5B2-0937A2E0830D}" type="parTrans" cxnId="{7665249D-2217-417E-9D85-6150B7464B55}">
      <dgm:prSet/>
      <dgm:spPr/>
      <dgm:t>
        <a:bodyPr/>
        <a:lstStyle/>
        <a:p>
          <a:endParaRPr lang="en-US"/>
        </a:p>
      </dgm:t>
    </dgm:pt>
    <dgm:pt modelId="{3FF8C82E-615A-4428-9E4D-FBC63ED7FB13}" type="sibTrans" cxnId="{7665249D-2217-417E-9D85-6150B7464B55}">
      <dgm:prSet/>
      <dgm:spPr/>
      <dgm:t>
        <a:bodyPr/>
        <a:lstStyle/>
        <a:p>
          <a:endParaRPr lang="en-US"/>
        </a:p>
      </dgm:t>
    </dgm:pt>
    <dgm:pt modelId="{3E972DF7-E164-4B7F-84FB-29C2E292200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smtClean="0">
              <a:solidFill>
                <a:srgbClr val="000000"/>
              </a:solidFill>
            </a:rPr>
            <a:t>Got Governor’s Gold Medal </a:t>
          </a:r>
          <a:endParaRPr lang="en-US" sz="3200" b="1" dirty="0">
            <a:solidFill>
              <a:srgbClr val="000000"/>
            </a:solidFill>
          </a:endParaRPr>
        </a:p>
      </dgm:t>
    </dgm:pt>
    <dgm:pt modelId="{5CF7A77C-A47D-491D-AC55-8FF4A8CBDD82}" type="parTrans" cxnId="{E50402E1-74DD-4D57-96A0-5867791E181C}">
      <dgm:prSet/>
      <dgm:spPr/>
      <dgm:t>
        <a:bodyPr/>
        <a:lstStyle/>
        <a:p>
          <a:endParaRPr lang="en-US"/>
        </a:p>
      </dgm:t>
    </dgm:pt>
    <dgm:pt modelId="{0033C5F1-EC67-46C6-BA2C-A9724689B643}" type="sibTrans" cxnId="{E50402E1-74DD-4D57-96A0-5867791E181C}">
      <dgm:prSet/>
      <dgm:spPr/>
      <dgm:t>
        <a:bodyPr/>
        <a:lstStyle/>
        <a:p>
          <a:endParaRPr lang="en-US"/>
        </a:p>
      </dgm:t>
    </dgm:pt>
    <dgm:pt modelId="{79003078-4B16-456E-9276-7CBA498E2152}" type="pres">
      <dgm:prSet presAssocID="{833FF8B1-E727-4FC9-9140-29C62498EC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75376-455F-46E3-BBDF-526F01C709FD}" type="pres">
      <dgm:prSet presAssocID="{D73589CE-8F79-4C04-8F94-6606A9E24CEC}" presName="centerShape" presStyleLbl="node0" presStyleIdx="0" presStyleCnt="1" custScaleX="133828" custScaleY="126781"/>
      <dgm:spPr/>
      <dgm:t>
        <a:bodyPr/>
        <a:lstStyle/>
        <a:p>
          <a:endParaRPr lang="en-US"/>
        </a:p>
      </dgm:t>
    </dgm:pt>
    <dgm:pt modelId="{11366D20-17C0-4AC6-8105-F3129AC5BCB6}" type="pres">
      <dgm:prSet presAssocID="{EF62303E-2D3D-44C6-A50F-1505A178F7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5CF5A1A-1061-4F0B-9D17-D5FB505B0431}" type="pres">
      <dgm:prSet presAssocID="{EF62303E-2D3D-44C6-A50F-1505A178F7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E693BB4-EE93-425B-92A5-EC8D2B0B42E6}" type="pres">
      <dgm:prSet presAssocID="{FEC861DC-B8D8-4C76-A9FD-FF57A0A43DB8}" presName="node" presStyleLbl="node1" presStyleIdx="0" presStyleCnt="6" custScaleX="182590" custScaleY="11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1DC6-08AA-4222-937B-223F07CBADB5}" type="pres">
      <dgm:prSet presAssocID="{5CF10846-7DB4-46BD-9F98-160F4F0F359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637AED4-83BA-4739-A2E3-FE4EC177C6A8}" type="pres">
      <dgm:prSet presAssocID="{5CF10846-7DB4-46BD-9F98-160F4F0F359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3D0AF1F-A742-47EC-8207-FDD6B28D7E2C}" type="pres">
      <dgm:prSet presAssocID="{28F4498C-2B0B-465E-9E38-2449491A383C}" presName="node" presStyleLbl="node1" presStyleIdx="1" presStyleCnt="6" custAng="20482730" custScaleX="173732" custScaleY="122620" custRadScaleRad="126089" custRadScaleInc="1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FB19A-08AC-4575-B0AD-C50BEB7F75BD}" type="pres">
      <dgm:prSet presAssocID="{D670272D-EDC7-497F-BFBA-F2DB80E5828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4A95763-EFA0-4BD5-9467-BDCF888F3841}" type="pres">
      <dgm:prSet presAssocID="{D670272D-EDC7-497F-BFBA-F2DB80E5828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427886D-5DAB-4F6E-ACF6-2EBEACA31EBA}" type="pres">
      <dgm:prSet presAssocID="{9117A24E-86BD-4474-896A-69DCFE3DD7F7}" presName="node" presStyleLbl="node1" presStyleIdx="2" presStyleCnt="6" custAng="1291921" custScaleX="167196" custScaleY="125707" custRadScaleRad="132623" custRadScaleInc="-19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4C1F-1C88-4A01-9EE7-5008E99F9CEA}" type="pres">
      <dgm:prSet presAssocID="{0BB9834C-893A-445C-92E9-43B9359600B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651817A-406F-4CCE-A891-0FE30BBD3DF4}" type="pres">
      <dgm:prSet presAssocID="{0BB9834C-893A-445C-92E9-43B9359600B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C792B40-1072-4BA4-8846-E9BCC5821AD7}" type="pres">
      <dgm:prSet presAssocID="{A3A402CF-7DBD-482A-BAB4-184C053EB665}" presName="node" presStyleLbl="node1" presStyleIdx="3" presStyleCnt="6" custScaleX="182590" custScaleY="11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E3C29-BA5D-43BE-B01E-7F2C262DC268}" type="pres">
      <dgm:prSet presAssocID="{5CF7A77C-A47D-491D-AC55-8FF4A8CBDD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FCE252F-BDCB-4E6B-B37D-A774F475929F}" type="pres">
      <dgm:prSet presAssocID="{5CF7A77C-A47D-491D-AC55-8FF4A8CBDD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C15E36E-17C1-452E-8246-727CD1AC6F20}" type="pres">
      <dgm:prSet presAssocID="{3E972DF7-E164-4B7F-84FB-29C2E2922007}" presName="node" presStyleLbl="node1" presStyleIdx="4" presStyleCnt="6" custAng="20269031" custScaleX="172792" custScaleY="121378" custRadScaleRad="126658" custRadScaleInc="1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6F21-C9D7-4690-98A6-F644D48B3A86}" type="pres">
      <dgm:prSet presAssocID="{1A1506FD-3001-4CBB-A5B2-0937A2E0830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22FE026-A766-4CA7-9F56-714560E32358}" type="pres">
      <dgm:prSet presAssocID="{1A1506FD-3001-4CBB-A5B2-0937A2E0830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9811406-6F32-4ABD-8894-86491EDF2519}" type="pres">
      <dgm:prSet presAssocID="{F65EB1BC-B9B5-45F3-A321-B85BFDEBA653}" presName="node" presStyleLbl="node1" presStyleIdx="5" presStyleCnt="6" custAng="1461884" custScaleX="168687" custScaleY="120288" custRadScaleRad="129622" custRadScaleInc="-1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C1155-6755-4A1D-8117-36E47F974358}" type="presOf" srcId="{A3A402CF-7DBD-482A-BAB4-184C053EB665}" destId="{AC792B40-1072-4BA4-8846-E9BCC5821AD7}" srcOrd="0" destOrd="0" presId="urn:microsoft.com/office/officeart/2005/8/layout/radial5"/>
    <dgm:cxn modelId="{5EC6E0A0-ADF7-46B2-8A00-4E50FA5849F3}" type="presOf" srcId="{0BB9834C-893A-445C-92E9-43B9359600B0}" destId="{E651817A-406F-4CCE-A891-0FE30BBD3DF4}" srcOrd="1" destOrd="0" presId="urn:microsoft.com/office/officeart/2005/8/layout/radial5"/>
    <dgm:cxn modelId="{C201209E-C8F5-4AF8-8F78-A8F7A553A670}" type="presOf" srcId="{1A1506FD-3001-4CBB-A5B2-0937A2E0830D}" destId="{822FE026-A766-4CA7-9F56-714560E32358}" srcOrd="1" destOrd="0" presId="urn:microsoft.com/office/officeart/2005/8/layout/radial5"/>
    <dgm:cxn modelId="{7A36F0C9-FE9D-4CAA-B791-1F8460BFC333}" srcId="{D73589CE-8F79-4C04-8F94-6606A9E24CEC}" destId="{9117A24E-86BD-4474-896A-69DCFE3DD7F7}" srcOrd="2" destOrd="0" parTransId="{D670272D-EDC7-497F-BFBA-F2DB80E58282}" sibTransId="{C2E32E9B-87B5-4CFB-8D93-5EE21CB22E2C}"/>
    <dgm:cxn modelId="{47F296D9-1F28-48BB-9B96-070BD4803F17}" srcId="{D73589CE-8F79-4C04-8F94-6606A9E24CEC}" destId="{FEC861DC-B8D8-4C76-A9FD-FF57A0A43DB8}" srcOrd="0" destOrd="0" parTransId="{EF62303E-2D3D-44C6-A50F-1505A178F7B0}" sibTransId="{F458F3C0-CE64-4B24-9DA7-2EEA71D87E8A}"/>
    <dgm:cxn modelId="{5055288C-EAB5-4EF3-8DFB-B972C5975FC7}" type="presOf" srcId="{EF62303E-2D3D-44C6-A50F-1505A178F7B0}" destId="{11366D20-17C0-4AC6-8105-F3129AC5BCB6}" srcOrd="0" destOrd="0" presId="urn:microsoft.com/office/officeart/2005/8/layout/radial5"/>
    <dgm:cxn modelId="{21B5D950-5C85-4267-B994-BA86372706EA}" type="presOf" srcId="{D670272D-EDC7-497F-BFBA-F2DB80E58282}" destId="{B4A95763-EFA0-4BD5-9467-BDCF888F3841}" srcOrd="1" destOrd="0" presId="urn:microsoft.com/office/officeart/2005/8/layout/radial5"/>
    <dgm:cxn modelId="{6475AB45-52F9-4309-9BAC-F989CBA41757}" type="presOf" srcId="{D670272D-EDC7-497F-BFBA-F2DB80E58282}" destId="{C72FB19A-08AC-4575-B0AD-C50BEB7F75BD}" srcOrd="0" destOrd="0" presId="urn:microsoft.com/office/officeart/2005/8/layout/radial5"/>
    <dgm:cxn modelId="{7A14C7E0-9E0B-4A7D-8AF3-0251FBC2D598}" type="presOf" srcId="{833FF8B1-E727-4FC9-9140-29C62498EC55}" destId="{79003078-4B16-456E-9276-7CBA498E2152}" srcOrd="0" destOrd="0" presId="urn:microsoft.com/office/officeart/2005/8/layout/radial5"/>
    <dgm:cxn modelId="{E3C13260-6BBB-4470-9FD6-3DCD9BA25D60}" type="presOf" srcId="{0BB9834C-893A-445C-92E9-43B9359600B0}" destId="{8C1F4C1F-1C88-4A01-9EE7-5008E99F9CEA}" srcOrd="0" destOrd="0" presId="urn:microsoft.com/office/officeart/2005/8/layout/radial5"/>
    <dgm:cxn modelId="{2B6505CA-76CC-4B3C-B0E6-A84BCE66B04C}" type="presOf" srcId="{D73589CE-8F79-4C04-8F94-6606A9E24CEC}" destId="{60675376-455F-46E3-BBDF-526F01C709FD}" srcOrd="0" destOrd="0" presId="urn:microsoft.com/office/officeart/2005/8/layout/radial5"/>
    <dgm:cxn modelId="{458BBAA9-50A0-4E8E-BEAA-407EDC57590D}" type="presOf" srcId="{1A1506FD-3001-4CBB-A5B2-0937A2E0830D}" destId="{D29E6F21-C9D7-4690-98A6-F644D48B3A86}" srcOrd="0" destOrd="0" presId="urn:microsoft.com/office/officeart/2005/8/layout/radial5"/>
    <dgm:cxn modelId="{58313D66-121C-498A-A4D2-DD9D9EE555AE}" type="presOf" srcId="{EF62303E-2D3D-44C6-A50F-1505A178F7B0}" destId="{25CF5A1A-1061-4F0B-9D17-D5FB505B0431}" srcOrd="1" destOrd="0" presId="urn:microsoft.com/office/officeart/2005/8/layout/radial5"/>
    <dgm:cxn modelId="{D327C620-1648-4880-851B-EAE4C6EB6E3A}" srcId="{833FF8B1-E727-4FC9-9140-29C62498EC55}" destId="{D73589CE-8F79-4C04-8F94-6606A9E24CEC}" srcOrd="0" destOrd="0" parTransId="{12EA772A-DDF9-4DC3-BFF8-864A137B32F6}" sibTransId="{FDEE0BA0-931F-4633-8133-46610636C263}"/>
    <dgm:cxn modelId="{A571F21C-9F17-4338-8333-148F156D658C}" type="presOf" srcId="{5CF10846-7DB4-46BD-9F98-160F4F0F3599}" destId="{671C1DC6-08AA-4222-937B-223F07CBADB5}" srcOrd="0" destOrd="0" presId="urn:microsoft.com/office/officeart/2005/8/layout/radial5"/>
    <dgm:cxn modelId="{C8D8E518-00A0-408D-9DDD-EEED57F4D20C}" srcId="{D73589CE-8F79-4C04-8F94-6606A9E24CEC}" destId="{A3A402CF-7DBD-482A-BAB4-184C053EB665}" srcOrd="3" destOrd="0" parTransId="{0BB9834C-893A-445C-92E9-43B9359600B0}" sibTransId="{46F57E15-7667-41C6-A91E-F5BDABAA7E07}"/>
    <dgm:cxn modelId="{67804178-C9D6-4F36-B89E-BA4CA922259F}" type="presOf" srcId="{F65EB1BC-B9B5-45F3-A321-B85BFDEBA653}" destId="{C9811406-6F32-4ABD-8894-86491EDF2519}" srcOrd="0" destOrd="0" presId="urn:microsoft.com/office/officeart/2005/8/layout/radial5"/>
    <dgm:cxn modelId="{E50402E1-74DD-4D57-96A0-5867791E181C}" srcId="{D73589CE-8F79-4C04-8F94-6606A9E24CEC}" destId="{3E972DF7-E164-4B7F-84FB-29C2E2922007}" srcOrd="4" destOrd="0" parTransId="{5CF7A77C-A47D-491D-AC55-8FF4A8CBDD82}" sibTransId="{0033C5F1-EC67-46C6-BA2C-A9724689B643}"/>
    <dgm:cxn modelId="{28572C2D-4B61-4B51-B1D4-3AAE57F02AB4}" type="presOf" srcId="{5CF10846-7DB4-46BD-9F98-160F4F0F3599}" destId="{A637AED4-83BA-4739-A2E3-FE4EC177C6A8}" srcOrd="1" destOrd="0" presId="urn:microsoft.com/office/officeart/2005/8/layout/radial5"/>
    <dgm:cxn modelId="{7665249D-2217-417E-9D85-6150B7464B55}" srcId="{D73589CE-8F79-4C04-8F94-6606A9E24CEC}" destId="{F65EB1BC-B9B5-45F3-A321-B85BFDEBA653}" srcOrd="5" destOrd="0" parTransId="{1A1506FD-3001-4CBB-A5B2-0937A2E0830D}" sibTransId="{3FF8C82E-615A-4428-9E4D-FBC63ED7FB13}"/>
    <dgm:cxn modelId="{0B076679-6265-4DAF-BB57-AB826A4FFEE0}" type="presOf" srcId="{5CF7A77C-A47D-491D-AC55-8FF4A8CBDD82}" destId="{487E3C29-BA5D-43BE-B01E-7F2C262DC268}" srcOrd="0" destOrd="0" presId="urn:microsoft.com/office/officeart/2005/8/layout/radial5"/>
    <dgm:cxn modelId="{42B42303-6802-4A6E-AC50-5C0AA7E1569D}" type="presOf" srcId="{28F4498C-2B0B-465E-9E38-2449491A383C}" destId="{93D0AF1F-A742-47EC-8207-FDD6B28D7E2C}" srcOrd="0" destOrd="0" presId="urn:microsoft.com/office/officeart/2005/8/layout/radial5"/>
    <dgm:cxn modelId="{75609EF5-EF71-4479-A4EA-95256C600198}" srcId="{D73589CE-8F79-4C04-8F94-6606A9E24CEC}" destId="{28F4498C-2B0B-465E-9E38-2449491A383C}" srcOrd="1" destOrd="0" parTransId="{5CF10846-7DB4-46BD-9F98-160F4F0F3599}" sibTransId="{66B7C33E-E481-457D-AB9F-EE1B10AE34C2}"/>
    <dgm:cxn modelId="{0CBF2F23-7B10-48F8-ACA2-74E315A0774E}" type="presOf" srcId="{FEC861DC-B8D8-4C76-A9FD-FF57A0A43DB8}" destId="{0E693BB4-EE93-425B-92A5-EC8D2B0B42E6}" srcOrd="0" destOrd="0" presId="urn:microsoft.com/office/officeart/2005/8/layout/radial5"/>
    <dgm:cxn modelId="{A91E9C92-9156-45A1-9FF7-0F5469E9A335}" type="presOf" srcId="{5CF7A77C-A47D-491D-AC55-8FF4A8CBDD82}" destId="{CFCE252F-BDCB-4E6B-B37D-A774F475929F}" srcOrd="1" destOrd="0" presId="urn:microsoft.com/office/officeart/2005/8/layout/radial5"/>
    <dgm:cxn modelId="{163AF3EF-0B73-494B-9768-E220466C2379}" type="presOf" srcId="{9117A24E-86BD-4474-896A-69DCFE3DD7F7}" destId="{0427886D-5DAB-4F6E-ACF6-2EBEACA31EBA}" srcOrd="0" destOrd="0" presId="urn:microsoft.com/office/officeart/2005/8/layout/radial5"/>
    <dgm:cxn modelId="{DEA8636F-F3E1-43E7-8590-C8F494510A04}" type="presOf" srcId="{3E972DF7-E164-4B7F-84FB-29C2E2922007}" destId="{FC15E36E-17C1-452E-8246-727CD1AC6F20}" srcOrd="0" destOrd="0" presId="urn:microsoft.com/office/officeart/2005/8/layout/radial5"/>
    <dgm:cxn modelId="{88662D2B-5535-4409-A4ED-0A4C564B49DA}" type="presParOf" srcId="{79003078-4B16-456E-9276-7CBA498E2152}" destId="{60675376-455F-46E3-BBDF-526F01C709FD}" srcOrd="0" destOrd="0" presId="urn:microsoft.com/office/officeart/2005/8/layout/radial5"/>
    <dgm:cxn modelId="{FBE7356E-104C-4F71-A9EB-838C163672E1}" type="presParOf" srcId="{79003078-4B16-456E-9276-7CBA498E2152}" destId="{11366D20-17C0-4AC6-8105-F3129AC5BCB6}" srcOrd="1" destOrd="0" presId="urn:microsoft.com/office/officeart/2005/8/layout/radial5"/>
    <dgm:cxn modelId="{72225FE0-ACE5-47B6-A8C5-AF634F8F26F2}" type="presParOf" srcId="{11366D20-17C0-4AC6-8105-F3129AC5BCB6}" destId="{25CF5A1A-1061-4F0B-9D17-D5FB505B0431}" srcOrd="0" destOrd="0" presId="urn:microsoft.com/office/officeart/2005/8/layout/radial5"/>
    <dgm:cxn modelId="{A1045DE0-F840-43DD-997C-603AA0D09850}" type="presParOf" srcId="{79003078-4B16-456E-9276-7CBA498E2152}" destId="{0E693BB4-EE93-425B-92A5-EC8D2B0B42E6}" srcOrd="2" destOrd="0" presId="urn:microsoft.com/office/officeart/2005/8/layout/radial5"/>
    <dgm:cxn modelId="{9CF9689A-133B-47CB-BEA4-5A23980D4EDC}" type="presParOf" srcId="{79003078-4B16-456E-9276-7CBA498E2152}" destId="{671C1DC6-08AA-4222-937B-223F07CBADB5}" srcOrd="3" destOrd="0" presId="urn:microsoft.com/office/officeart/2005/8/layout/radial5"/>
    <dgm:cxn modelId="{5115EF51-024B-42CA-999B-C21D367C4BC7}" type="presParOf" srcId="{671C1DC6-08AA-4222-937B-223F07CBADB5}" destId="{A637AED4-83BA-4739-A2E3-FE4EC177C6A8}" srcOrd="0" destOrd="0" presId="urn:microsoft.com/office/officeart/2005/8/layout/radial5"/>
    <dgm:cxn modelId="{14A63DB0-9C9B-4C4C-9B92-04DA2660F26F}" type="presParOf" srcId="{79003078-4B16-456E-9276-7CBA498E2152}" destId="{93D0AF1F-A742-47EC-8207-FDD6B28D7E2C}" srcOrd="4" destOrd="0" presId="urn:microsoft.com/office/officeart/2005/8/layout/radial5"/>
    <dgm:cxn modelId="{3B13A24E-6D4B-48C7-A862-23047B149C04}" type="presParOf" srcId="{79003078-4B16-456E-9276-7CBA498E2152}" destId="{C72FB19A-08AC-4575-B0AD-C50BEB7F75BD}" srcOrd="5" destOrd="0" presId="urn:microsoft.com/office/officeart/2005/8/layout/radial5"/>
    <dgm:cxn modelId="{E888C531-D885-4C4A-BAC5-21B85C6E4C36}" type="presParOf" srcId="{C72FB19A-08AC-4575-B0AD-C50BEB7F75BD}" destId="{B4A95763-EFA0-4BD5-9467-BDCF888F3841}" srcOrd="0" destOrd="0" presId="urn:microsoft.com/office/officeart/2005/8/layout/radial5"/>
    <dgm:cxn modelId="{042B5C6D-21EB-4928-9EF2-485C43064F80}" type="presParOf" srcId="{79003078-4B16-456E-9276-7CBA498E2152}" destId="{0427886D-5DAB-4F6E-ACF6-2EBEACA31EBA}" srcOrd="6" destOrd="0" presId="urn:microsoft.com/office/officeart/2005/8/layout/radial5"/>
    <dgm:cxn modelId="{FD823322-52D6-44AA-9F0D-9C2E3F74F32F}" type="presParOf" srcId="{79003078-4B16-456E-9276-7CBA498E2152}" destId="{8C1F4C1F-1C88-4A01-9EE7-5008E99F9CEA}" srcOrd="7" destOrd="0" presId="urn:microsoft.com/office/officeart/2005/8/layout/radial5"/>
    <dgm:cxn modelId="{7340A5AD-AA1F-4EC7-9447-ACDE1BA9474F}" type="presParOf" srcId="{8C1F4C1F-1C88-4A01-9EE7-5008E99F9CEA}" destId="{E651817A-406F-4CCE-A891-0FE30BBD3DF4}" srcOrd="0" destOrd="0" presId="urn:microsoft.com/office/officeart/2005/8/layout/radial5"/>
    <dgm:cxn modelId="{A71D5658-8909-4D5D-A6B8-5938EF0E3F2D}" type="presParOf" srcId="{79003078-4B16-456E-9276-7CBA498E2152}" destId="{AC792B40-1072-4BA4-8846-E9BCC5821AD7}" srcOrd="8" destOrd="0" presId="urn:microsoft.com/office/officeart/2005/8/layout/radial5"/>
    <dgm:cxn modelId="{E7E8B6C8-085B-4BCF-BC93-1BA14BF2DE13}" type="presParOf" srcId="{79003078-4B16-456E-9276-7CBA498E2152}" destId="{487E3C29-BA5D-43BE-B01E-7F2C262DC268}" srcOrd="9" destOrd="0" presId="urn:microsoft.com/office/officeart/2005/8/layout/radial5"/>
    <dgm:cxn modelId="{9B2B80B6-22BB-4C50-82BC-33D09E35D279}" type="presParOf" srcId="{487E3C29-BA5D-43BE-B01E-7F2C262DC268}" destId="{CFCE252F-BDCB-4E6B-B37D-A774F475929F}" srcOrd="0" destOrd="0" presId="urn:microsoft.com/office/officeart/2005/8/layout/radial5"/>
    <dgm:cxn modelId="{23A67F38-31AC-45D1-8A82-01C4A1D4DCF1}" type="presParOf" srcId="{79003078-4B16-456E-9276-7CBA498E2152}" destId="{FC15E36E-17C1-452E-8246-727CD1AC6F20}" srcOrd="10" destOrd="0" presId="urn:microsoft.com/office/officeart/2005/8/layout/radial5"/>
    <dgm:cxn modelId="{DD5C8620-A295-4965-8ED4-267BAF0217E4}" type="presParOf" srcId="{79003078-4B16-456E-9276-7CBA498E2152}" destId="{D29E6F21-C9D7-4690-98A6-F644D48B3A86}" srcOrd="11" destOrd="0" presId="urn:microsoft.com/office/officeart/2005/8/layout/radial5"/>
    <dgm:cxn modelId="{3ED77F28-E054-4DFB-B81B-606795ABC48B}" type="presParOf" srcId="{D29E6F21-C9D7-4690-98A6-F644D48B3A86}" destId="{822FE026-A766-4CA7-9F56-714560E32358}" srcOrd="0" destOrd="0" presId="urn:microsoft.com/office/officeart/2005/8/layout/radial5"/>
    <dgm:cxn modelId="{EBC28297-6207-4A6B-8CA4-B9E3D07EDCC4}" type="presParOf" srcId="{79003078-4B16-456E-9276-7CBA498E2152}" destId="{C9811406-6F32-4ABD-8894-86491EDF2519}" srcOrd="1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5376-455F-46E3-BBDF-526F01C709FD}">
      <dsp:nvSpPr>
        <dsp:cNvPr id="0" name=""/>
        <dsp:cNvSpPr/>
      </dsp:nvSpPr>
      <dsp:spPr>
        <a:xfrm>
          <a:off x="3217865" y="1970670"/>
          <a:ext cx="2091323" cy="19812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3524132" y="2260810"/>
        <a:ext cx="1478789" cy="1400920"/>
      </dsp:txXfrm>
    </dsp:sp>
    <dsp:sp modelId="{11366D20-17C0-4AC6-8105-F3129AC5BCB6}">
      <dsp:nvSpPr>
        <dsp:cNvPr id="0" name=""/>
        <dsp:cNvSpPr/>
      </dsp:nvSpPr>
      <dsp:spPr>
        <a:xfrm rot="16200000">
          <a:off x="4177175" y="1546971"/>
          <a:ext cx="172704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03081" y="1679140"/>
        <a:ext cx="120893" cy="318790"/>
      </dsp:txXfrm>
    </dsp:sp>
    <dsp:sp modelId="{0E693BB4-EE93-425B-92A5-EC8D2B0B42E6}">
      <dsp:nvSpPr>
        <dsp:cNvPr id="0" name=""/>
        <dsp:cNvSpPr/>
      </dsp:nvSpPr>
      <dsp:spPr>
        <a:xfrm>
          <a:off x="2836864" y="-96326"/>
          <a:ext cx="2853325" cy="174113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Born 0n 29</a:t>
          </a:r>
          <a:r>
            <a:rPr lang="en-US" sz="3200" b="1" kern="1200" baseline="30000" dirty="0" smtClean="0">
              <a:solidFill>
                <a:schemeClr val="bg1"/>
              </a:solidFill>
            </a:rPr>
            <a:t>th</a:t>
          </a:r>
          <a:r>
            <a:rPr lang="en-US" sz="3200" b="1" kern="1200" dirty="0" smtClean="0">
              <a:solidFill>
                <a:schemeClr val="bg1"/>
              </a:solidFill>
            </a:rPr>
            <a:t> December 1914 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3254724" y="158658"/>
        <a:ext cx="2017605" cy="1231171"/>
      </dsp:txXfrm>
    </dsp:sp>
    <dsp:sp modelId="{671C1DC6-08AA-4222-937B-223F07CBADB5}">
      <dsp:nvSpPr>
        <dsp:cNvPr id="0" name=""/>
        <dsp:cNvSpPr/>
      </dsp:nvSpPr>
      <dsp:spPr>
        <a:xfrm rot="20141478">
          <a:off x="5290107" y="2175966"/>
          <a:ext cx="247689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93401" y="2297523"/>
        <a:ext cx="173382" cy="318790"/>
      </dsp:txXfrm>
    </dsp:sp>
    <dsp:sp modelId="{93D0AF1F-A742-47EC-8207-FDD6B28D7E2C}">
      <dsp:nvSpPr>
        <dsp:cNvPr id="0" name=""/>
        <dsp:cNvSpPr/>
      </dsp:nvSpPr>
      <dsp:spPr>
        <a:xfrm rot="20482730">
          <a:off x="5419192" y="868008"/>
          <a:ext cx="2714901" cy="191617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Graduated from Calcutta Art school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5816780" y="1148625"/>
        <a:ext cx="1919725" cy="1354942"/>
      </dsp:txXfrm>
    </dsp:sp>
    <dsp:sp modelId="{C72FB19A-08AC-4575-B0AD-C50BEB7F75BD}">
      <dsp:nvSpPr>
        <dsp:cNvPr id="0" name=""/>
        <dsp:cNvSpPr/>
      </dsp:nvSpPr>
      <dsp:spPr>
        <a:xfrm rot="1443132">
          <a:off x="5322327" y="3243217"/>
          <a:ext cx="336261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26706" y="3328923"/>
        <a:ext cx="235383" cy="318790"/>
      </dsp:txXfrm>
    </dsp:sp>
    <dsp:sp modelId="{0427886D-5DAB-4F6E-ACF6-2EBEACA31EBA}">
      <dsp:nvSpPr>
        <dsp:cNvPr id="0" name=""/>
        <dsp:cNvSpPr/>
      </dsp:nvSpPr>
      <dsp:spPr>
        <a:xfrm rot="1291921">
          <a:off x="5605810" y="3161217"/>
          <a:ext cx="2612764" cy="196441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The Principal of  the first Art school in Dhaka 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5988440" y="3448899"/>
        <a:ext cx="1847504" cy="1389053"/>
      </dsp:txXfrm>
    </dsp:sp>
    <dsp:sp modelId="{8C1F4C1F-1C88-4A01-9EE7-5008E99F9CEA}">
      <dsp:nvSpPr>
        <dsp:cNvPr id="0" name=""/>
        <dsp:cNvSpPr/>
      </dsp:nvSpPr>
      <dsp:spPr>
        <a:xfrm rot="5400000">
          <a:off x="4182755" y="3834042"/>
          <a:ext cx="161544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06987" y="3916074"/>
        <a:ext cx="113081" cy="318790"/>
      </dsp:txXfrm>
    </dsp:sp>
    <dsp:sp modelId="{AC792B40-1072-4BA4-8846-E9BCC5821AD7}">
      <dsp:nvSpPr>
        <dsp:cNvPr id="0" name=""/>
        <dsp:cNvSpPr/>
      </dsp:nvSpPr>
      <dsp:spPr>
        <a:xfrm>
          <a:off x="2836864" y="4256672"/>
          <a:ext cx="2853325" cy="178325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His famous painting is Manpura</a:t>
          </a:r>
          <a:endParaRPr lang="en-US" sz="3200" b="1" kern="1200" dirty="0"/>
        </a:p>
      </dsp:txBody>
      <dsp:txXfrm>
        <a:off x="3254724" y="4517824"/>
        <a:ext cx="2017605" cy="1260950"/>
      </dsp:txXfrm>
    </dsp:sp>
    <dsp:sp modelId="{487E3C29-BA5D-43BE-B01E-7F2C262DC268}">
      <dsp:nvSpPr>
        <dsp:cNvPr id="0" name=""/>
        <dsp:cNvSpPr/>
      </dsp:nvSpPr>
      <dsp:spPr>
        <a:xfrm rot="9261018">
          <a:off x="2980448" y="3248235"/>
          <a:ext cx="264462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55878" y="3337326"/>
        <a:ext cx="185123" cy="318790"/>
      </dsp:txXfrm>
    </dsp:sp>
    <dsp:sp modelId="{FC15E36E-17C1-452E-8246-727CD1AC6F20}">
      <dsp:nvSpPr>
        <dsp:cNvPr id="0" name=""/>
        <dsp:cNvSpPr/>
      </dsp:nvSpPr>
      <dsp:spPr>
        <a:xfrm rot="20269031">
          <a:off x="416342" y="3211951"/>
          <a:ext cx="2700212" cy="189676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00"/>
              </a:solidFill>
            </a:rPr>
            <a:t>Got Governor’s Gold Medal </a:t>
          </a:r>
          <a:endParaRPr lang="en-US" sz="3200" b="1" kern="1200" dirty="0">
            <a:solidFill>
              <a:srgbClr val="000000"/>
            </a:solidFill>
          </a:endParaRPr>
        </a:p>
      </dsp:txBody>
      <dsp:txXfrm>
        <a:off x="811779" y="3489726"/>
        <a:ext cx="1909338" cy="1341218"/>
      </dsp:txXfrm>
    </dsp:sp>
    <dsp:sp modelId="{D29E6F21-C9D7-4690-98A6-F644D48B3A86}">
      <dsp:nvSpPr>
        <dsp:cNvPr id="0" name=""/>
        <dsp:cNvSpPr/>
      </dsp:nvSpPr>
      <dsp:spPr>
        <a:xfrm rot="12290400">
          <a:off x="2914085" y="2142258"/>
          <a:ext cx="308128" cy="53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02247" y="2267937"/>
        <a:ext cx="215690" cy="318790"/>
      </dsp:txXfrm>
    </dsp:sp>
    <dsp:sp modelId="{C9811406-6F32-4ABD-8894-86491EDF2519}">
      <dsp:nvSpPr>
        <dsp:cNvPr id="0" name=""/>
        <dsp:cNvSpPr/>
      </dsp:nvSpPr>
      <dsp:spPr>
        <a:xfrm rot="1461884">
          <a:off x="372895" y="830515"/>
          <a:ext cx="2636063" cy="1879734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Died on 28</a:t>
          </a:r>
          <a:r>
            <a:rPr lang="en-US" sz="3600" b="1" kern="1200" baseline="30000" dirty="0" smtClean="0">
              <a:solidFill>
                <a:srgbClr val="FFFF00"/>
              </a:solidFill>
            </a:rPr>
            <a:t>th</a:t>
          </a:r>
          <a:r>
            <a:rPr lang="en-US" sz="3600" b="1" kern="1200" dirty="0" smtClean="0">
              <a:solidFill>
                <a:srgbClr val="FFFF00"/>
              </a:solidFill>
            </a:rPr>
            <a:t> May, 1976 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758937" y="1105796"/>
        <a:ext cx="1863979" cy="132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4916-7E81-42F3-B6EC-35EB0EC62C9E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796">
            <a:off x="5550901" y="-129245"/>
            <a:ext cx="4091219" cy="3590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405038">
            <a:off x="1421554" y="3245768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2731303"/>
              </p:ext>
            </p:extLst>
          </p:nvPr>
        </p:nvGraphicFramePr>
        <p:xfrm>
          <a:off x="304800" y="7620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Biography of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a glance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75376-455F-46E3-BBDF-526F01C7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0675376-455F-46E3-BBDF-526F01C7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366D20-17C0-4AC6-8105-F3129AC5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1366D20-17C0-4AC6-8105-F3129AC5B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693BB4-EE93-425B-92A5-EC8D2B0B4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0E693BB4-EE93-425B-92A5-EC8D2B0B4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1C1DC6-08AA-4222-937B-223F07CBA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671C1DC6-08AA-4222-937B-223F07CBA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0AF1F-A742-47EC-8207-FDD6B28D7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93D0AF1F-A742-47EC-8207-FDD6B28D7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B19A-08AC-4575-B0AD-C50BEB7F7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72FB19A-08AC-4575-B0AD-C50BEB7F7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27886D-5DAB-4F6E-ACF6-2EBEACA31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427886D-5DAB-4F6E-ACF6-2EBEACA31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F4C1F-1C88-4A01-9EE7-5008E99F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8C1F4C1F-1C88-4A01-9EE7-5008E99F9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792B40-1072-4BA4-8846-E9BCC5821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AC792B40-1072-4BA4-8846-E9BCC5821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E3C29-BA5D-43BE-B01E-7F2C262DC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487E3C29-BA5D-43BE-B01E-7F2C262DC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5E36E-17C1-452E-8246-727CD1AC6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FC15E36E-17C1-452E-8246-727CD1AC6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9E6F21-C9D7-4690-98A6-F644D48B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D29E6F21-C9D7-4690-98A6-F644D48B3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811406-6F32-4ABD-8894-86491EDF2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C9811406-6F32-4ABD-8894-86491EDF2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9818" y="1143000"/>
            <a:ext cx="67818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Pair  Work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318" y="3303709"/>
            <a:ext cx="71628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Write the Birth date, death date  and  the name of most famous painting of Zainul Abedin.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Remarkable Paintings of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94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2" y="2438400"/>
            <a:ext cx="4052048" cy="2133600"/>
          </a:xfrm>
          <a:prstGeom prst="rect">
            <a:avLst/>
          </a:prstGeom>
        </p:spPr>
      </p:pic>
      <p:pic>
        <p:nvPicPr>
          <p:cNvPr id="6" name="Picture 5" descr="194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8" y="4800600"/>
            <a:ext cx="4078941" cy="1902084"/>
          </a:xfrm>
          <a:prstGeom prst="rect">
            <a:avLst/>
          </a:prstGeom>
        </p:spPr>
      </p:pic>
      <p:pic>
        <p:nvPicPr>
          <p:cNvPr id="7" name="Picture 6" descr="ja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438400"/>
            <a:ext cx="4012731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800600"/>
            <a:ext cx="401273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5042" y="1515035"/>
            <a:ext cx="30435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Famine In 1940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ban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4572000" cy="3352800"/>
          </a:xfrm>
          <a:prstGeom prst="rect">
            <a:avLst/>
          </a:prstGeom>
        </p:spPr>
      </p:pic>
      <p:pic>
        <p:nvPicPr>
          <p:cNvPr id="3" name="Picture 2" descr="1419956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733800"/>
            <a:ext cx="4572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0446" y="2858125"/>
            <a:ext cx="251460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Nabanno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Utshob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0286"/>
            <a:ext cx="3276600" cy="3357282"/>
          </a:xfrm>
          <a:prstGeom prst="rect">
            <a:avLst/>
          </a:prstGeom>
        </p:spPr>
      </p:pic>
      <p:pic>
        <p:nvPicPr>
          <p:cNvPr id="3" name="Picture 2" descr="j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447" y="860286"/>
            <a:ext cx="3352799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419600"/>
            <a:ext cx="8305798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52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Others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2672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 Work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37338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486400"/>
            <a:ext cx="594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Describe the pictures in pairs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733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5557" y="2819400"/>
            <a:ext cx="7303770" cy="13234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 the remarkable paintings of Zainul Abedin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5642" y="114791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04800"/>
            <a:ext cx="7696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775012"/>
            <a:ext cx="8458200" cy="865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Zainul Abedin was born in.............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276600"/>
            <a:ext cx="8458200" cy="1075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did he draw the picture of famine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029200"/>
            <a:ext cx="84582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most famous painting is........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86000"/>
            <a:ext cx="8305800" cy="411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/>
              <a:t>                                                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 short note on “Zainul Abedin, the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artist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72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4" y="824193"/>
            <a:ext cx="7697376" cy="5271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7986" y="1524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</a:p>
        </p:txBody>
      </p:sp>
    </p:spTree>
    <p:extLst>
      <p:ext uri="{BB962C8B-B14F-4D97-AF65-F5344CB8AC3E}">
        <p14:creationId xmlns:p14="http://schemas.microsoft.com/office/powerpoint/2010/main" val="37331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98090" y="533400"/>
            <a:ext cx="8534400" cy="586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MD. KAMRUZZAMAN</a:t>
            </a:r>
          </a:p>
          <a:p>
            <a:pPr marL="0" indent="0" algn="r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SENIOR ASSISTANT TEACHER (Eng)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MUNSHIGANJ ACADEMY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ALAMDANGA, CHUADANGA</a:t>
            </a:r>
          </a:p>
          <a:p>
            <a:pPr marL="0" indent="0" algn="r">
              <a:buFont typeface="Arial" pitchFamily="34" charset="0"/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Moble No.   01916669760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 : zamanlincoln@gmail.com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pPr marL="0" indent="0">
              <a:buFont typeface="Arial" pitchFamily="34" charset="0"/>
              <a:buNone/>
            </a:pPr>
            <a:endParaRPr lang="en-US" sz="3600" dirty="0" smtClean="0"/>
          </a:p>
          <a:p>
            <a:pPr marL="0" indent="0">
              <a:buFont typeface="Arial" pitchFamily="34" charset="0"/>
              <a:buNone/>
            </a:pPr>
            <a:r>
              <a:rPr lang="en-US" sz="5400" dirty="0" smtClean="0"/>
              <a:t>              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" y="581168"/>
            <a:ext cx="2242347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937" y="762000"/>
            <a:ext cx="7772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: 9/10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03346"/>
              </p:ext>
            </p:extLst>
          </p:nvPr>
        </p:nvGraphicFramePr>
        <p:xfrm>
          <a:off x="767687" y="2590800"/>
          <a:ext cx="7772400" cy="302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257800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ENGLISH 1</a:t>
                      </a:r>
                      <a:r>
                        <a:rPr lang="en-US" sz="40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4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Paper</a:t>
                      </a:r>
                      <a:endParaRPr lang="en-US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0671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7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016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LESSON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350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50 MINUTES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72" y="381000"/>
            <a:ext cx="832242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 OUTCOME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72" y="1676400"/>
            <a:ext cx="8286569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lesson, students  will be able to-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new words </a:t>
            </a:r>
          </a:p>
          <a:p>
            <a:pPr marL="742950" indent="-742950">
              <a:buAutoNum type="alphaLcParenR" startAt="2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tell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about the biography of Zainul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Abedin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remarkable works of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Zainul Abedin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66567"/>
            <a:ext cx="6400799" cy="4844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8305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 and say who he is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01000" cy="1143000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Zainul Abedin, The great artist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976" y="779165"/>
            <a:ext cx="6019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0399"/>
            <a:ext cx="3581400" cy="334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599"/>
            <a:ext cx="2667000" cy="2111375"/>
          </a:xfrm>
          <a:prstGeom prst="rect">
            <a:avLst/>
          </a:prstGeom>
        </p:spPr>
      </p:pic>
      <p:pic>
        <p:nvPicPr>
          <p:cNvPr id="4" name="Picture 3" descr="sk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382918"/>
            <a:ext cx="2746375" cy="2100057"/>
          </a:xfrm>
          <a:prstGeom prst="rect">
            <a:avLst/>
          </a:prstGeom>
        </p:spPr>
      </p:pic>
      <p:pic>
        <p:nvPicPr>
          <p:cNvPr id="5" name="Picture 4" descr="194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60800"/>
            <a:ext cx="4038600" cy="2819400"/>
          </a:xfrm>
          <a:prstGeom prst="rect">
            <a:avLst/>
          </a:prstGeom>
        </p:spPr>
      </p:pic>
      <p:pic>
        <p:nvPicPr>
          <p:cNvPr id="6" name="Picture 5" descr="ja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60800"/>
            <a:ext cx="3971265" cy="2819400"/>
          </a:xfrm>
          <a:prstGeom prst="rect">
            <a:avLst/>
          </a:prstGeom>
        </p:spPr>
      </p:pic>
      <p:pic>
        <p:nvPicPr>
          <p:cNvPr id="7" name="Picture 2" descr="C:\Users\acer\Desktop\Sadia\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382918"/>
            <a:ext cx="3048000" cy="21000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see in the pictures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67332"/>
            <a:ext cx="1828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147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Famine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800" y="74553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WANT OF FOOD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23428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Sketch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k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1924397"/>
            <a:ext cx="18288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5800" y="220979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DRAWING PICTURE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3657600"/>
            <a:ext cx="172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Charcoal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5800" y="35769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BLACK  ASH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450699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Starvation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j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4956048"/>
            <a:ext cx="1828800" cy="1335093"/>
          </a:xfrm>
          <a:prstGeom prst="rect">
            <a:avLst/>
          </a:prstGeom>
        </p:spPr>
      </p:pic>
      <p:pic>
        <p:nvPicPr>
          <p:cNvPr id="1026" name="Picture 2" descr="C:\Users\acer\Desktop\Sadia\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3352800"/>
            <a:ext cx="1990725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65800" y="523525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PASS THE DAYS IN HUNGER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98700" y="887258"/>
            <a:ext cx="609600" cy="25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24721" y="887258"/>
            <a:ext cx="609600" cy="25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98700" y="2370013"/>
            <a:ext cx="609600" cy="2517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298700" y="3840980"/>
            <a:ext cx="609600" cy="2517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298700" y="5679789"/>
            <a:ext cx="609600" cy="2517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024721" y="2370013"/>
            <a:ext cx="609600" cy="2517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024721" y="3715096"/>
            <a:ext cx="609600" cy="2517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024721" y="5686909"/>
            <a:ext cx="609600" cy="2517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9818" y="1143000"/>
            <a:ext cx="67818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636" y="3276817"/>
            <a:ext cx="6608164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is famine? Write.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260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Zainul Abedin, The great artist</vt:lpstr>
      <vt:lpstr>PowerPoint Presentation</vt:lpstr>
      <vt:lpstr>PowerPoint Presentation</vt:lpstr>
      <vt:lpstr>PowerPoint Presentation</vt:lpstr>
      <vt:lpstr>Biography of Zainul Abedin at a glance</vt:lpstr>
      <vt:lpstr>PowerPoint Presentation</vt:lpstr>
      <vt:lpstr>Remarkable Paintings of Zainul Abedin</vt:lpstr>
      <vt:lpstr>PowerPoint Presentation</vt:lpstr>
      <vt:lpstr>PowerPoint Presentation</vt:lpstr>
      <vt:lpstr>Pair  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kratos</dc:creator>
  <cp:lastModifiedBy>Lincoln</cp:lastModifiedBy>
  <cp:revision>274</cp:revision>
  <dcterms:created xsi:type="dcterms:W3CDTF">2015-03-09T15:03:56Z</dcterms:created>
  <dcterms:modified xsi:type="dcterms:W3CDTF">2016-11-04T17:42:54Z</dcterms:modified>
</cp:coreProperties>
</file>